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0" r:id="rId5"/>
    <p:sldId id="271" r:id="rId6"/>
    <p:sldId id="272" r:id="rId7"/>
    <p:sldId id="261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984" autoAdjust="0"/>
    <p:restoredTop sz="88687" autoAdjust="0"/>
  </p:normalViewPr>
  <p:slideViewPr>
    <p:cSldViewPr snapToGrid="0">
      <p:cViewPr varScale="1">
        <p:scale>
          <a:sx n="59" d="100"/>
          <a:sy n="59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05460-DC33-4647-A34A-F85096638CAA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55688-B44E-4281-8CB0-ECF6F3F50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2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Remember you </a:t>
            </a:r>
            <a:r>
              <a:rPr lang="en-IN"/>
              <a:t>have only </a:t>
            </a:r>
            <a:r>
              <a:rPr lang="en-IN" dirty="0"/>
              <a:t>12 minutes to present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06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You can thank your co-authors, and your audience during this slide.</a:t>
            </a:r>
          </a:p>
          <a:p>
            <a:r>
              <a:rPr lang="en-IN" dirty="0"/>
              <a:t>References should be legitimate.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28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If you finish your talk in 12 minutes, You have 3 minutes for Q&amp;A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850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Give a </a:t>
            </a:r>
            <a:r>
              <a:rPr lang="en-IN" b="1" dirty="0"/>
              <a:t>short</a:t>
            </a:r>
            <a:r>
              <a:rPr lang="en-IN" dirty="0"/>
              <a:t> intro and impact statement. Do not overcrowd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3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Keep the bullet points brief. You can talk about them to elaborate further. But remember to keep time.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719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Keep the bullet points brief. You can add more or talk about them to elaborate further. But remember to keep time.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31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Keep the bullet points brief. You can add more or talk about them to elaborate further. But remember to keep time.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3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Keep the bullet points brief. You can add more or talk about them to elaborate further. But remember to keep time.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58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1 minute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62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Should be short. Should help you naturally progress to the next (lessons) slide. Should be relevant to 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20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Should be short and succinct. Should be relevant to 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4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99001-B218-4F80-EDC7-586E85E04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5294A-FF2A-4016-96FE-1DAA3B59B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4FCD-96C9-79AC-8F4C-915D54D1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8C0B5-C9EB-CEB9-7257-903AFDB4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5B187-CC0D-EF70-0E31-7D9EB3EA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0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2D66-8774-64CD-DAAF-EFF01F074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0B860-C365-563F-E3D0-FD72D7459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496CE-A318-AB28-1E32-66F96DDE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9E4CE-B7F8-6AC4-C99F-D0E96B2F3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0FF46-84BA-A8BC-C7BB-B6A5BEF4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6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8A9214-BA49-3C28-542A-36A35B642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C1355-4539-2087-D8A7-4A819B24F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17140-11FD-A522-3553-2E7CCBDA6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4D3E1-1213-29B4-E218-AAF5CCD0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DC86C-0415-D66B-DCC1-7ACFF580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9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D38D8-B6E9-14EF-1508-E02FDF3ED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41C2E-5498-FC9B-AFEE-E3FC0C69F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A692-7CE4-59D4-FB95-FAC52E61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9B8C2-26E6-31D3-A3CF-9247F2F9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FD68A-2A09-BABE-35A2-4959BC40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523B-972F-6802-6EE4-0B8CEF469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3DB65-FB63-95B1-E58E-09AD8C2B6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94278-B8F2-FF5E-3130-C4A9F874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7089-7533-7E0D-0093-D79AE615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172B0-A879-96F1-F869-96D33089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5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7C5B5-3D22-61CB-D8DD-FCF16C15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24F0-E370-B85E-CAB1-545922877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B8A3B-D75C-BC8C-2B74-6F3348937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0EA35-9E04-966D-C48B-CBACB139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3BA28-625A-EF9A-C03A-81C571BAA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A8C64-4F62-0688-C6CE-FDE4975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8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487F-7C9F-C12D-0AC8-727C3BBA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04EBA-29FC-DFF5-9D77-0D16B2F6B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D5E40-0F1B-0B43-322E-9F68D0894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22DF7-46B4-CFAA-4D91-CC742EAE1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9CB31-0688-14C7-1DC7-C03220E62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83518-7723-3A03-2158-B46338A4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F4E59-8F87-2132-BCF1-907FCB33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6DFA-C120-19C6-B065-741B9263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0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8BA8-2133-C321-FDC1-205CD2CF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51EE5F-0981-F724-C2CE-F1DEB9BD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7790C-42BC-347E-4F52-13FEA13E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5C1C78-5B45-CB5A-AAED-1512D2A53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6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591FEE-56E5-4A78-30EF-56E1E273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41DA0D-D2D0-BA6B-A9BC-331105731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B63E1-BC89-2615-A758-C8E28C09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36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FF503-75EA-137B-7FE4-7621E2139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1C0B9-1461-6D20-C640-6E3DE3948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EE287-C1FE-5CC8-3C48-10E38F463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698EA-28A3-4A8A-C878-E91F7AE8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D805-F971-CD5E-9890-09ABB4E4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C77D9-AC6C-161F-1ABF-0D82E1B5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6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E6921-F91B-F2FD-18EE-2B714AD2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41B89-2E5F-9796-A0DC-74ECC306B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15597-C1E5-0A25-AE2F-299E0C95C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1F77F-0F66-9969-BF11-75269E76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C5A25-5ADD-2A12-376D-15F2DD16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D7590-BE27-1C0F-00F3-4049B9E2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99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B4E37-3891-CEAC-F53A-C9FD4C40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1A71-800A-1DBD-278F-BD8E0D782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0CBBA-E7CE-3CF1-A470-F0B3F5F99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C2449-DCD9-9BC3-544A-D5C7F0576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807C3-1D72-C37A-C4A4-870D86F72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5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C4C6-8129-FAEC-F388-B3F999F66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177925"/>
          </a:xfrm>
        </p:spPr>
        <p:txBody>
          <a:bodyPr/>
          <a:lstStyle/>
          <a:p>
            <a:r>
              <a:rPr lang="en-IN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9714E-62BA-B9DE-ADDB-5A20EC8C3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4"/>
            <a:ext cx="9144000" cy="1177925"/>
          </a:xfrm>
        </p:spPr>
        <p:txBody>
          <a:bodyPr/>
          <a:lstStyle/>
          <a:p>
            <a:r>
              <a:rPr lang="en-IN" dirty="0"/>
              <a:t>Name</a:t>
            </a:r>
          </a:p>
          <a:p>
            <a:r>
              <a:rPr lang="en-IN" dirty="0"/>
              <a:t>Institution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92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853"/>
            <a:ext cx="10515600" cy="710974"/>
          </a:xfrm>
        </p:spPr>
        <p:txBody>
          <a:bodyPr/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3689067"/>
            <a:ext cx="8807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3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862A40-0B8D-0BF2-0853-CD17BD6568EA}"/>
              </a:ext>
            </a:extLst>
          </p:cNvPr>
          <p:cNvSpPr txBox="1">
            <a:spLocks/>
          </p:cNvSpPr>
          <p:nvPr/>
        </p:nvSpPr>
        <p:spPr>
          <a:xfrm>
            <a:off x="838200" y="2457960"/>
            <a:ext cx="10515600" cy="710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/>
              <a:t>References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3247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37289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Questions</a:t>
            </a:r>
            <a:endParaRPr lang="en-GB" b="1" dirty="0"/>
          </a:p>
        </p:txBody>
      </p:sp>
      <p:pic>
        <p:nvPicPr>
          <p:cNvPr id="5" name="Graphic 4" descr="Help outline">
            <a:extLst>
              <a:ext uri="{FF2B5EF4-FFF2-40B4-BE49-F238E27FC236}">
                <a16:creationId xmlns:a16="http://schemas.microsoft.com/office/drawing/2014/main" id="{B32F142B-D33B-72DA-3566-E2006546F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9510" y="1437289"/>
            <a:ext cx="5312979" cy="531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0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286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Introduction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1295400" y="2017260"/>
            <a:ext cx="9601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Why did you choose this topic?</a:t>
            </a:r>
          </a:p>
          <a:p>
            <a:pPr algn="ctr"/>
            <a:r>
              <a:rPr lang="en-IN" sz="2000" dirty="0"/>
              <a:t>(Did it impact you directly? </a:t>
            </a:r>
          </a:p>
          <a:p>
            <a:pPr algn="ctr"/>
            <a:r>
              <a:rPr lang="en-IN" sz="2000" dirty="0"/>
              <a:t>Did you have a case? </a:t>
            </a:r>
          </a:p>
          <a:p>
            <a:pPr algn="ctr"/>
            <a:r>
              <a:rPr lang="en-IN" sz="2000" dirty="0"/>
              <a:t>Is it a lesser-known topic?)</a:t>
            </a:r>
          </a:p>
          <a:p>
            <a:pPr algn="ctr"/>
            <a:endParaRPr lang="en-IN" sz="2000" dirty="0"/>
          </a:p>
          <a:p>
            <a:pPr algn="ctr"/>
            <a:r>
              <a:rPr lang="en-IN" sz="2000" dirty="0"/>
              <a:t>Or</a:t>
            </a:r>
          </a:p>
          <a:p>
            <a:pPr algn="ctr"/>
            <a:endParaRPr lang="en-IN" sz="2000" dirty="0"/>
          </a:p>
          <a:p>
            <a:pPr algn="ctr"/>
            <a:r>
              <a:rPr lang="en-IN" sz="2000" dirty="0"/>
              <a:t>Why is this topic important? </a:t>
            </a:r>
          </a:p>
          <a:p>
            <a:pPr algn="ctr"/>
            <a:r>
              <a:rPr lang="en-IN" sz="2000" dirty="0"/>
              <a:t>(Statistics – e.g., incidence</a:t>
            </a:r>
          </a:p>
          <a:p>
            <a:pPr algn="ctr"/>
            <a:r>
              <a:rPr lang="en-IN" sz="2000" dirty="0"/>
              <a:t>Exam favourite?)</a:t>
            </a:r>
          </a:p>
        </p:txBody>
      </p:sp>
    </p:spTree>
    <p:extLst>
      <p:ext uri="{BB962C8B-B14F-4D97-AF65-F5344CB8AC3E}">
        <p14:creationId xmlns:p14="http://schemas.microsoft.com/office/powerpoint/2010/main" val="293191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03" y="122530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Objective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5" y="1936283"/>
            <a:ext cx="32775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Primary Objective: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Secondary Objective/s:</a:t>
            </a:r>
          </a:p>
        </p:txBody>
      </p:sp>
    </p:spTree>
    <p:extLst>
      <p:ext uri="{BB962C8B-B14F-4D97-AF65-F5344CB8AC3E}">
        <p14:creationId xmlns:p14="http://schemas.microsoft.com/office/powerpoint/2010/main" val="291942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03" y="122530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Study Design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5" y="1936283"/>
            <a:ext cx="32775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2</a:t>
            </a:r>
          </a:p>
        </p:txBody>
      </p:sp>
    </p:spTree>
    <p:extLst>
      <p:ext uri="{BB962C8B-B14F-4D97-AF65-F5344CB8AC3E}">
        <p14:creationId xmlns:p14="http://schemas.microsoft.com/office/powerpoint/2010/main" val="296963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03" y="122530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Methodology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5" y="1936283"/>
            <a:ext cx="32775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2</a:t>
            </a:r>
          </a:p>
        </p:txBody>
      </p:sp>
    </p:spTree>
    <p:extLst>
      <p:ext uri="{BB962C8B-B14F-4D97-AF65-F5344CB8AC3E}">
        <p14:creationId xmlns:p14="http://schemas.microsoft.com/office/powerpoint/2010/main" val="383515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03" y="122530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Results and Analysis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5" y="1936283"/>
            <a:ext cx="32775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Point 2</a:t>
            </a:r>
          </a:p>
        </p:txBody>
      </p:sp>
    </p:spTree>
    <p:extLst>
      <p:ext uri="{BB962C8B-B14F-4D97-AF65-F5344CB8AC3E}">
        <p14:creationId xmlns:p14="http://schemas.microsoft.com/office/powerpoint/2010/main" val="140760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4939862" y="2241083"/>
            <a:ext cx="2312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Graphs/Charts</a:t>
            </a:r>
          </a:p>
        </p:txBody>
      </p:sp>
    </p:spTree>
    <p:extLst>
      <p:ext uri="{BB962C8B-B14F-4D97-AF65-F5344CB8AC3E}">
        <p14:creationId xmlns:p14="http://schemas.microsoft.com/office/powerpoint/2010/main" val="244941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Discussion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3</a:t>
            </a:r>
          </a:p>
        </p:txBody>
      </p:sp>
    </p:spTree>
    <p:extLst>
      <p:ext uri="{BB962C8B-B14F-4D97-AF65-F5344CB8AC3E}">
        <p14:creationId xmlns:p14="http://schemas.microsoft.com/office/powerpoint/2010/main" val="252720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Lessons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3</a:t>
            </a:r>
          </a:p>
        </p:txBody>
      </p:sp>
    </p:spTree>
    <p:extLst>
      <p:ext uri="{BB962C8B-B14F-4D97-AF65-F5344CB8AC3E}">
        <p14:creationId xmlns:p14="http://schemas.microsoft.com/office/powerpoint/2010/main" val="327977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303</Words>
  <Application>Microsoft Macintosh PowerPoint</Application>
  <PresentationFormat>Widescreen</PresentationFormat>
  <Paragraphs>76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Title</vt:lpstr>
      <vt:lpstr>Introduction</vt:lpstr>
      <vt:lpstr>Objective</vt:lpstr>
      <vt:lpstr>Study Design</vt:lpstr>
      <vt:lpstr>Methodology</vt:lpstr>
      <vt:lpstr>Results and Analysis</vt:lpstr>
      <vt:lpstr>PowerPoint Presentation</vt:lpstr>
      <vt:lpstr>Discussion</vt:lpstr>
      <vt:lpstr>Lessons</vt:lpstr>
      <vt:lpstr>Thank You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Indrani Sardesai</dc:creator>
  <cp:lastModifiedBy>Indrani Sardesai</cp:lastModifiedBy>
  <cp:revision>6</cp:revision>
  <dcterms:created xsi:type="dcterms:W3CDTF">2023-07-23T20:17:52Z</dcterms:created>
  <dcterms:modified xsi:type="dcterms:W3CDTF">2024-03-28T16:58:59Z</dcterms:modified>
</cp:coreProperties>
</file>